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6858000" cy="9144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014" y="-15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5041D-D351-4F59-BB2C-3C4F8921C88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3C126-6CAC-4749-811A-67C0E8FBC83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326" y="133219"/>
            <a:ext cx="1422400" cy="304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9700" y="573315"/>
            <a:ext cx="3987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日本京滨集团全球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家工厂，中国有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家工厂， 「南京京滨化油器有限公司」就是其中之一。南京京滨成立于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1997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年位于南京市六合经济开发区，公司注册资本金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万美圆，投资总额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4150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万美圆；占地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45000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平米，建筑面积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20000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平米。主要生产摩托车、汽车燃油供应系统，集铸造、加工、组装、销售为一体的独资企业。现有员工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1400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余人，主要客户为日本本田公司在华投资的汽车、摩托车企业以及国内大长江、嘉陵、建设等主要摩托车生产企业。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8538693"/>
            <a:ext cx="6858000" cy="553085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地址</a:t>
            </a:r>
            <a:r>
              <a:rPr lang="ja-JP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江苏</a:t>
            </a:r>
            <a:r>
              <a:rPr lang="ja-JP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省</a:t>
            </a:r>
            <a:r>
              <a:rPr lang="zh-CN" altLang="en-US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</a:t>
            </a:r>
            <a:r>
              <a:rPr lang="ja-JP" altLang="en-US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</a:t>
            </a:r>
            <a:r>
              <a:rPr lang="zh-CN" altLang="en-US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六合</a:t>
            </a:r>
            <a:r>
              <a:rPr lang="zh-CN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区龙池街道龙华路</a:t>
            </a:r>
            <a:r>
              <a:rPr lang="en-US" altLang="zh-CN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号</a:t>
            </a:r>
            <a:endParaRPr lang="ja-JP" altLang="en-US" sz="12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电话</a:t>
            </a:r>
            <a:r>
              <a:rPr lang="ja-JP" altLang="en-US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ja-JP" altLang="en-US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ja-JP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ja-JP" altLang="en-US" sz="1200" b="1" spc="3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ja-JP" sz="12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52161121</a:t>
            </a:r>
            <a:endParaRPr lang="en-US" altLang="ja-JP" sz="12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4300" y="12700"/>
            <a:ext cx="5105400" cy="611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</a:t>
            </a:r>
            <a:r>
              <a:rPr lang="ja-JP" altLang="en-US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京</a:t>
            </a:r>
            <a:r>
              <a:rPr lang="zh-CN" altLang="en-US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滨化油器</a:t>
            </a:r>
            <a:r>
              <a:rPr lang="ja-JP" altLang="en-US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有限公司</a:t>
            </a:r>
            <a:endParaRPr lang="ja-JP" altLang="en-US" b="1" spc="300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en-US" altLang="ja-JP" sz="105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NANJING　KEIHIN　CARBURETOR　CO．，LTD</a:t>
            </a:r>
            <a:endParaRPr lang="en-US" altLang="ja-JP" sz="105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892849" y="2812460"/>
            <a:ext cx="1360165" cy="9832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437" y="2812460"/>
            <a:ext cx="1481563" cy="9869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224117" y="3772446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铸造车间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09231" y="3787956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加工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车间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55918" y="3781970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组装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车间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Picture 8" descr="IMG_206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483" y="2812459"/>
            <a:ext cx="1421712" cy="99310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023" y="2812459"/>
            <a:ext cx="1480678" cy="1006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701286"/>
            <a:ext cx="2617226" cy="178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文本框 24"/>
          <p:cNvSpPr txBox="1"/>
          <p:nvPr/>
        </p:nvSpPr>
        <p:spPr>
          <a:xfrm>
            <a:off x="22498" y="4142786"/>
            <a:ext cx="440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招募信息</a:t>
            </a:r>
            <a:r>
              <a:rPr lang="en-US" altLang="zh-CN" sz="1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1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因公司发展需要，现招募如下人员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7" name="表格 2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65025" y="4704575"/>
          <a:ext cx="6565975" cy="3766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275"/>
                <a:gridCol w="825500"/>
                <a:gridCol w="977900"/>
                <a:gridCol w="990600"/>
                <a:gridCol w="2679700"/>
              </a:tblGrid>
              <a:tr h="32462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岗位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人数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性别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年龄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要求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操作工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男、女</a:t>
                      </a:r>
                      <a:endParaRPr lang="en-US" altLang="zh-CN" sz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不限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20-45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岁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男性年龄</a:t>
                      </a: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20~45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岁</a:t>
                      </a:r>
                      <a:endParaRPr lang="en-US" altLang="zh-CN" sz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女性年龄</a:t>
                      </a: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20~40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岁</a:t>
                      </a:r>
                      <a:endParaRPr lang="en-US" altLang="zh-CN" sz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身体健康、吃苦耐劳，无不良嗜好及不良记录</a:t>
                      </a:r>
                      <a:endParaRPr lang="en-US" altLang="zh-CN" sz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/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能够服从公司工作安排，倒班制，能适应加班要求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52980">
                <a:tc gridSpan="5">
                  <a:txBody>
                    <a:bodyPr/>
                    <a:lstStyle/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zh-CN" altLang="zh-CN" sz="1200" b="1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福利及待遇：</a:t>
                      </a:r>
                      <a:endParaRPr lang="en-US" altLang="zh-CN" sz="105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月收入</a:t>
                      </a:r>
                      <a:r>
                        <a:rPr lang="en-US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4500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左右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年终奖金另计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en-US" altLang="zh-CN" sz="120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加班费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另外支付（按国家标准：</a:t>
                      </a: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150%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200%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300%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）；</a:t>
                      </a:r>
                      <a:endParaRPr lang="en-US" altLang="zh-CN" sz="120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、足额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缴纳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五险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en-US" altLang="zh-CN" sz="105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享受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带薪休假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（年休假、婚假、产假等）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en-US" altLang="zh-CN" sz="105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免费提供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工作餐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；免费提供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上下班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交通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班车</a:t>
                      </a:r>
                      <a:r>
                        <a:rPr lang="zh-CN" altLang="en-US" sz="1200" b="0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en-US" altLang="zh-CN" sz="1050" b="0" kern="100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提供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旅游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机会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，并有出国</a:t>
                      </a:r>
                      <a:r>
                        <a:rPr lang="zh-CN" altLang="en-US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研修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机会；</a:t>
                      </a:r>
                      <a:endParaRPr lang="en-US" altLang="zh-CN" sz="120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、一年三节</a:t>
                      </a:r>
                      <a:r>
                        <a:rPr lang="zh-CN" altLang="en-US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福利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发放、员工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生日赠送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蛋糕券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、夏季全员</a:t>
                      </a:r>
                      <a:r>
                        <a:rPr lang="zh-CN" altLang="en-US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高温补贴</a:t>
                      </a:r>
                      <a:r>
                        <a:rPr lang="zh-CN" altLang="en-US" sz="1200" b="0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zh-CN" altLang="zh-CN" sz="1050" b="0" kern="100" dirty="0" smtClean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工作时间：每天工作</a:t>
                      </a:r>
                      <a:r>
                        <a:rPr lang="en-US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小时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每周工作五天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双休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）；</a:t>
                      </a:r>
                      <a:endParaRPr lang="en-US" altLang="zh-CN" sz="120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、公司休假多于国家</a:t>
                      </a:r>
                      <a:r>
                        <a:rPr lang="zh-CN" altLang="zh-CN" sz="1200" b="1" kern="100" dirty="0" smtClea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法定假</a:t>
                      </a:r>
                      <a:r>
                        <a:rPr lang="zh-CN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en-US" altLang="zh-CN" sz="1200" b="0" kern="1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374650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（公司三</a:t>
                      </a: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八妇女节、五</a:t>
                      </a:r>
                      <a:r>
                        <a:rPr lang="en-US" altLang="zh-CN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·</a:t>
                      </a:r>
                      <a:r>
                        <a:rPr lang="zh-CN" altLang="en-US" sz="1200" b="0" kern="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四青年节、公司成立日等都将给予放假）</a:t>
                      </a:r>
                      <a:endParaRPr lang="zh-CN" altLang="zh-CN" sz="1050" b="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556548" y="3842260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公司大门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e88d7ab3-414b-4b91-96d7-3a256aa233d8}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1595</Words>
  <Application>WPS 演示</Application>
  <PresentationFormat>全屏显示(4:3)</PresentationFormat>
  <Paragraphs>103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Arial Unicode MS</vt:lpstr>
      <vt:lpstr>Calibri Light</vt:lpstr>
      <vt:lpstr>Calibri</vt:lpstr>
      <vt:lpstr>Office 主题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郭强</dc:creator>
  <cp:lastModifiedBy>Administrator</cp:lastModifiedBy>
  <cp:revision>15</cp:revision>
  <dcterms:created xsi:type="dcterms:W3CDTF">2018-08-28T08:13:00Z</dcterms:created>
  <dcterms:modified xsi:type="dcterms:W3CDTF">2021-12-16T05:05:38Z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AD8E2F1ED41C43A0AE059B4DF74554A7</vt:lpwstr>
  </property>
</Properties>
</file>